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85" r:id="rId2"/>
    <p:sldId id="294" r:id="rId3"/>
    <p:sldId id="291" r:id="rId4"/>
    <p:sldId id="295" r:id="rId5"/>
    <p:sldId id="284" r:id="rId6"/>
    <p:sldId id="256" r:id="rId7"/>
    <p:sldId id="258" r:id="rId8"/>
    <p:sldId id="286" r:id="rId9"/>
    <p:sldId id="271" r:id="rId10"/>
    <p:sldId id="277" r:id="rId11"/>
    <p:sldId id="263" r:id="rId12"/>
    <p:sldId id="278" r:id="rId13"/>
    <p:sldId id="264" r:id="rId14"/>
    <p:sldId id="279" r:id="rId15"/>
    <p:sldId id="288" r:id="rId16"/>
    <p:sldId id="266" r:id="rId17"/>
    <p:sldId id="280" r:id="rId18"/>
    <p:sldId id="265" r:id="rId19"/>
    <p:sldId id="281" r:id="rId20"/>
    <p:sldId id="267" r:id="rId21"/>
    <p:sldId id="282" r:id="rId22"/>
    <p:sldId id="268" r:id="rId23"/>
    <p:sldId id="283" r:id="rId24"/>
    <p:sldId id="292" r:id="rId25"/>
    <p:sldId id="269" r:id="rId26"/>
    <p:sldId id="273" r:id="rId27"/>
    <p:sldId id="270" r:id="rId28"/>
    <p:sldId id="274" r:id="rId29"/>
    <p:sldId id="272" r:id="rId30"/>
    <p:sldId id="276" r:id="rId31"/>
    <p:sldId id="259" r:id="rId32"/>
    <p:sldId id="275" r:id="rId33"/>
    <p:sldId id="289" r:id="rId34"/>
    <p:sldId id="296" r:id="rId35"/>
    <p:sldId id="297" r:id="rId36"/>
    <p:sldId id="290" r:id="rId37"/>
  </p:sldIdLst>
  <p:sldSz cx="12192000" cy="6858000"/>
  <p:notesSz cx="6797675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3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BCE08A61-183F-45F3-9A00-2CDD09E32C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ECCDFEE-7652-438E-887F-F4EFF7A623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D759EE-0F18-4876-9F6B-99D1F78754F8}" type="datetimeFigureOut">
              <a:rPr lang="es-ES" smtClean="0"/>
              <a:t>14/10/2019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1BA8D4F-5C5B-4D7B-9D3F-EA1946821E4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ECF2DFB-8208-45F7-A065-5D38C7DD8C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98CECE-403E-45CB-8DCA-E1EE030043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63359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B3B87-777E-4C11-A361-71CD58E6C447}" type="datetimeFigureOut">
              <a:rPr lang="es-ES" smtClean="0"/>
              <a:t>14/10/2019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FE8AA9-3F39-4209-A1B3-3B2AF8C6946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9044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E8AA9-3F39-4209-A1B3-3B2AF8C6946D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1364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E8AA9-3F39-4209-A1B3-3B2AF8C6946D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09304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E8AA9-3F39-4209-A1B3-3B2AF8C6946D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55806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E8AA9-3F39-4209-A1B3-3B2AF8C6946D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60235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E8AA9-3F39-4209-A1B3-3B2AF8C6946D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13056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E8AA9-3F39-4209-A1B3-3B2AF8C6946D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03425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E8AA9-3F39-4209-A1B3-3B2AF8C6946D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47780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E8AA9-3F39-4209-A1B3-3B2AF8C6946D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60089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E8AA9-3F39-4209-A1B3-3B2AF8C6946D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05856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E8AA9-3F39-4209-A1B3-3B2AF8C6946D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46172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E8AA9-3F39-4209-A1B3-3B2AF8C6946D}" type="slidenum">
              <a:rPr lang="es-ES" smtClean="0"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5048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E8AA9-3F39-4209-A1B3-3B2AF8C6946D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94982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E8AA9-3F39-4209-A1B3-3B2AF8C6946D}" type="slidenum">
              <a:rPr lang="es-ES" smtClean="0"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57610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E8AA9-3F39-4209-A1B3-3B2AF8C6946D}" type="slidenum">
              <a:rPr lang="es-ES" smtClean="0"/>
              <a:t>28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82813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E8AA9-3F39-4209-A1B3-3B2AF8C6946D}" type="slidenum">
              <a:rPr lang="es-ES" smtClean="0"/>
              <a:t>29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29799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E8AA9-3F39-4209-A1B3-3B2AF8C6946D}" type="slidenum">
              <a:rPr lang="es-ES" smtClean="0"/>
              <a:t>30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45863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E8AA9-3F39-4209-A1B3-3B2AF8C6946D}" type="slidenum">
              <a:rPr lang="es-ES" smtClean="0"/>
              <a:t>31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72337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E8AA9-3F39-4209-A1B3-3B2AF8C6946D}" type="slidenum">
              <a:rPr lang="es-ES" smtClean="0"/>
              <a:t>32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2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E8AA9-3F39-4209-A1B3-3B2AF8C6946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0054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E8AA9-3F39-4209-A1B3-3B2AF8C6946D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4792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E8AA9-3F39-4209-A1B3-3B2AF8C6946D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06155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E8AA9-3F39-4209-A1B3-3B2AF8C6946D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31527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E8AA9-3F39-4209-A1B3-3B2AF8C6946D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94678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E8AA9-3F39-4209-A1B3-3B2AF8C6946D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79362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E8AA9-3F39-4209-A1B3-3B2AF8C6946D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1547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272233-C238-4E3E-A287-75923097E9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BC52102-B49C-45DF-A29C-70FCBE25E4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392DAE-2345-4F95-A69A-A6966C063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1AA43-018B-4235-BC23-50A12C0AD5CF}" type="datetimeFigureOut">
              <a:rPr lang="es-ES" smtClean="0"/>
              <a:t>14/10/2019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084DD93-CBD8-47E0-BD52-95B6D4EBB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F5CF46-F92E-4BA5-870C-ACE9AA1E4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C810-CB06-496F-8E3D-D59B5C7385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5975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3106AF-94B3-4E69-8012-0D5B85B6F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6067CD4-3DD9-45F5-9C6A-FF88ADEF09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1E424A0-AB57-4FB6-9E8E-0BD79FD04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1AA43-018B-4235-BC23-50A12C0AD5CF}" type="datetimeFigureOut">
              <a:rPr lang="es-ES" smtClean="0"/>
              <a:t>14/10/2019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8661C94-622A-4154-888D-83C3040A1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2EAC803-65DF-4A12-9F39-24B95E182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C810-CB06-496F-8E3D-D59B5C7385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0988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5B1FDD2-E884-41CA-B899-A273D4D099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B94B76B-7CE2-45D9-B565-2190FAA9A7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BFABAF8-C4E4-44F2-99F6-F327EAFFF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1AA43-018B-4235-BC23-50A12C0AD5CF}" type="datetimeFigureOut">
              <a:rPr lang="es-ES" smtClean="0"/>
              <a:t>14/10/2019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29EDAA-F0AC-4592-B7C3-7E20E72DE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694405-2960-49B5-BBC8-ACE2AAD19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C810-CB06-496F-8E3D-D59B5C7385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6602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C23EF9-236D-4808-A0BC-15175B513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804033-BC4D-4EDA-9745-AA378157CC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23F13B-1DEA-46BC-9FC1-7C0490D48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1AA43-018B-4235-BC23-50A12C0AD5CF}" type="datetimeFigureOut">
              <a:rPr lang="es-ES" smtClean="0"/>
              <a:t>14/10/2019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E50EBC-F8A0-40EC-995D-D27E6857B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0CB1ABB-C562-40FD-AC4F-2B06CEA42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C810-CB06-496F-8E3D-D59B5C7385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5863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8E04AE-04F3-4825-87F2-FCB27FF46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10F6606-CCC4-4F2E-BE30-5AB297449D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3CD7D3-EA0C-4B91-80D8-578C1F56D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1AA43-018B-4235-BC23-50A12C0AD5CF}" type="datetimeFigureOut">
              <a:rPr lang="es-ES" smtClean="0"/>
              <a:t>14/10/2019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F8538A1-E467-493A-8958-1AE7792FB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E8596C9-1827-4EDE-8CC4-13373C87A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C810-CB06-496F-8E3D-D59B5C7385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7393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E5795D-98A8-4290-9AA4-D20D31B23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483074E-8F04-43C0-B51D-382EAA3CF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400A976-A36F-4F7C-BA83-1EF667A620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07817B3-F4A2-46A5-BE95-7DE1E2C08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1AA43-018B-4235-BC23-50A12C0AD5CF}" type="datetimeFigureOut">
              <a:rPr lang="es-ES" smtClean="0"/>
              <a:t>14/10/2019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162F78-8CC2-4487-A36A-561F68E58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CFEA093-142A-4B9B-8A8D-086CB5A49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C810-CB06-496F-8E3D-D59B5C7385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9143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85D3B3-628C-4C77-B88B-3F5A5ECA7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AA56014-DE1A-4E87-AA63-D5A992B9C8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7FD1E2E-0039-4933-B227-2454EB0294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7B536CC-1A43-48A9-946C-92E92E70F7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1C70CE9-8F77-4BA8-A9D8-5F9BF443EF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3D93FD1-3E77-44BA-AF3A-A1BBC0DC1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1AA43-018B-4235-BC23-50A12C0AD5CF}" type="datetimeFigureOut">
              <a:rPr lang="es-ES" smtClean="0"/>
              <a:t>14/10/2019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FAE10EF-6F4E-4966-AB5C-B0D5A05E7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960315B-F97D-436A-9B2B-FB67934D0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C810-CB06-496F-8E3D-D59B5C7385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93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BD7DE4-6E67-424E-8299-37B83F7F3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6470575-3FB5-4C39-89F6-5DDA8309C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1AA43-018B-4235-BC23-50A12C0AD5CF}" type="datetimeFigureOut">
              <a:rPr lang="es-ES" smtClean="0"/>
              <a:t>14/10/2019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8B4472B-4074-4CA0-BB8A-0E55D14B7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0074334-A098-4E81-A41B-E35E07E8B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C810-CB06-496F-8E3D-D59B5C7385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7114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B779AD8-05BE-4552-B158-54A7D6566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1AA43-018B-4235-BC23-50A12C0AD5CF}" type="datetimeFigureOut">
              <a:rPr lang="es-ES" smtClean="0"/>
              <a:t>14/10/2019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0D7BFB0-CA83-411D-B7F7-EDFDEAE7E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9DB4D00-E428-4C69-87F1-7519787D5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C810-CB06-496F-8E3D-D59B5C7385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1392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FFD0D2-1E19-4033-AFC1-B592AD49D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A749B8-1F16-470D-B84E-CBB2EEEFD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59109C7-FF79-4158-86D4-87B9D9543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79527FE-1142-46B1-B658-C56B0210D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1AA43-018B-4235-BC23-50A12C0AD5CF}" type="datetimeFigureOut">
              <a:rPr lang="es-ES" smtClean="0"/>
              <a:t>14/10/2019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D5F018C-3F68-436C-95EF-45764F2D5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77A74A2-7E7B-4E4E-9C6F-215BC2B44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C810-CB06-496F-8E3D-D59B5C7385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8380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22B372-E6CB-416D-BC24-4AE20CD57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9342A11-E7FD-476B-8C4D-7AC318CEE3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7C50B10-018B-445E-A335-15E4B89896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5F8EDF4-3D6D-44AA-B4AB-B52D61DF0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1AA43-018B-4235-BC23-50A12C0AD5CF}" type="datetimeFigureOut">
              <a:rPr lang="es-ES" smtClean="0"/>
              <a:t>14/10/2019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80C6AF7-7272-47F1-A87C-23BF854A0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5E77796-3945-4917-893D-4B01F95DD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C810-CB06-496F-8E3D-D59B5C7385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8685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8CAE1E9-5D2A-4896-B0B4-BBDDCC1EA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94C2C66-8765-44AD-8E66-9206C59569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53A1F5D-7B69-407C-999E-8036B64B58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1AA43-018B-4235-BC23-50A12C0AD5CF}" type="datetimeFigureOut">
              <a:rPr lang="es-ES" smtClean="0"/>
              <a:t>14/10/2019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078DCE-9A30-431E-8A32-D98832B056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10EE2FF-6F79-4EA0-8D67-C8A3868B4B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AC810-CB06-496F-8E3D-D59B5C7385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6183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.t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2FBFFA-3594-4251-A459-5ECE775B1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941" y="685639"/>
            <a:ext cx="11631706" cy="3318190"/>
          </a:xfrm>
        </p:spPr>
        <p:txBody>
          <a:bodyPr>
            <a:normAutofit fontScale="90000"/>
          </a:bodyPr>
          <a:lstStyle/>
          <a:p>
            <a:pPr algn="ctr"/>
            <a:r>
              <a:rPr lang="es-ES" cap="all" dirty="0"/>
              <a:t>PROYECTO ESTABLE DE EDUCACIÓN INFANTIL:</a:t>
            </a:r>
            <a:br>
              <a:rPr lang="es-ES" cap="all" dirty="0"/>
            </a:br>
            <a:br>
              <a:rPr lang="es-ES" b="1" cap="all" dirty="0"/>
            </a:br>
            <a:r>
              <a:rPr lang="es-ES" b="1" cap="all" dirty="0"/>
              <a:t>“</a:t>
            </a:r>
            <a:r>
              <a:rPr lang="es-ES" sz="4900" b="1" cap="all" dirty="0"/>
              <a:t>Los tesoros de mi ciudad: Los Monumentos”</a:t>
            </a:r>
            <a:br>
              <a:rPr lang="es-ES" b="1" dirty="0"/>
            </a:br>
            <a:br>
              <a:rPr lang="es-ES" sz="2000" b="1" dirty="0"/>
            </a:br>
            <a:br>
              <a:rPr lang="es-ES" dirty="0"/>
            </a:br>
            <a:endParaRPr lang="es-ES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1EE29672-77FA-4104-8156-7FC9EA4159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135" y="2592279"/>
            <a:ext cx="6317729" cy="4061534"/>
          </a:xfrm>
        </p:spPr>
      </p:pic>
    </p:spTree>
    <p:extLst>
      <p:ext uri="{BB962C8B-B14F-4D97-AF65-F5344CB8AC3E}">
        <p14:creationId xmlns:p14="http://schemas.microsoft.com/office/powerpoint/2010/main" val="4045762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 descr="Imagen que contiene cielo, tren, foto, exterior&#10;&#10;Descripción generada con confianza muy alta">
            <a:extLst>
              <a:ext uri="{FF2B5EF4-FFF2-40B4-BE49-F238E27FC236}">
                <a16:creationId xmlns:a16="http://schemas.microsoft.com/office/drawing/2014/main" id="{69A095D9-05A4-4919-88D3-39C3185D1F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16" b="192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C44BE3D-5B73-4053-832C-6217BCCCB283}"/>
              </a:ext>
            </a:extLst>
          </p:cNvPr>
          <p:cNvSpPr txBox="1"/>
          <p:nvPr/>
        </p:nvSpPr>
        <p:spPr>
          <a:xfrm>
            <a:off x="1118585" y="150920"/>
            <a:ext cx="10520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600" b="1" i="1" dirty="0">
                <a:solidFill>
                  <a:schemeClr val="bg1"/>
                </a:solidFill>
              </a:rPr>
              <a:t>…OTRO TIEMPO</a:t>
            </a:r>
            <a:endParaRPr lang="es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75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 descr="Imagen que contiene edificio, cielo, exterior, antiguo&#10;&#10;Descripción generada con confianza muy alta">
            <a:extLst>
              <a:ext uri="{FF2B5EF4-FFF2-40B4-BE49-F238E27FC236}">
                <a16:creationId xmlns:a16="http://schemas.microsoft.com/office/drawing/2014/main" id="{8F3E674D-B882-44A0-9943-4DAD1A9B41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" b="494"/>
          <a:stretch/>
        </p:blipFill>
        <p:spPr>
          <a:xfrm>
            <a:off x="5985598" y="0"/>
            <a:ext cx="4602838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78EEEA-47F2-49C8-BC41-CCD7951B5BCB}"/>
              </a:ext>
            </a:extLst>
          </p:cNvPr>
          <p:cNvSpPr txBox="1"/>
          <p:nvPr/>
        </p:nvSpPr>
        <p:spPr>
          <a:xfrm>
            <a:off x="292962" y="310719"/>
            <a:ext cx="10520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dirty="0"/>
              <a:t>NOS RECUERDAN…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0152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874E318-88CF-43AF-A332-83EDFCBC50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2582" y="163533"/>
            <a:ext cx="5171812" cy="6530933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B8EA65E-D25D-4039-8085-1E19C3B786B6}"/>
              </a:ext>
            </a:extLst>
          </p:cNvPr>
          <p:cNvSpPr txBox="1"/>
          <p:nvPr/>
        </p:nvSpPr>
        <p:spPr>
          <a:xfrm>
            <a:off x="4705165" y="213064"/>
            <a:ext cx="7182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600" b="1" i="1" dirty="0"/>
              <a:t>…A UNA PERSONA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087180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Marcador de contenido 8" descr="Imagen que contiene exterior, cielo, edificio, antiguo&#10;&#10;Descripción generada con confianza muy alta">
            <a:extLst>
              <a:ext uri="{FF2B5EF4-FFF2-40B4-BE49-F238E27FC236}">
                <a16:creationId xmlns:a16="http://schemas.microsoft.com/office/drawing/2014/main" id="{2F343005-65B3-489A-81EC-5F8B8EED5A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28" t="7305" r="155" b="785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5826BC2-8371-4711-9D6E-9F2C2711FAF8}"/>
              </a:ext>
            </a:extLst>
          </p:cNvPr>
          <p:cNvSpPr txBox="1"/>
          <p:nvPr/>
        </p:nvSpPr>
        <p:spPr>
          <a:xfrm>
            <a:off x="168675" y="221942"/>
            <a:ext cx="10520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dirty="0"/>
              <a:t>NOS RECUERDAN…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90259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520C3A5-D4AB-4BE5-AE82-4F06041AAD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6256" y="163100"/>
            <a:ext cx="4589566" cy="653179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4DC5ED8-6650-4A44-AE36-276997665382}"/>
              </a:ext>
            </a:extLst>
          </p:cNvPr>
          <p:cNvSpPr txBox="1"/>
          <p:nvPr/>
        </p:nvSpPr>
        <p:spPr>
          <a:xfrm>
            <a:off x="1076922" y="349658"/>
            <a:ext cx="10520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600" b="1" i="1" dirty="0"/>
              <a:t>…UNA RELIGIÓN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369979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2FBFFA-3594-4251-A459-5ECE775B1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147" y="490492"/>
            <a:ext cx="11631706" cy="3557726"/>
          </a:xfrm>
        </p:spPr>
        <p:txBody>
          <a:bodyPr>
            <a:normAutofit fontScale="90000"/>
          </a:bodyPr>
          <a:lstStyle/>
          <a:p>
            <a:pPr algn="ctr"/>
            <a:r>
              <a:rPr lang="es-ES" sz="8700" b="1" dirty="0">
                <a:solidFill>
                  <a:srgbClr val="FF0000"/>
                </a:solidFill>
              </a:rPr>
              <a:t>VALIOSOS</a:t>
            </a:r>
            <a:br>
              <a:rPr lang="es-ES" sz="7800" b="1" dirty="0">
                <a:solidFill>
                  <a:srgbClr val="FF0000"/>
                </a:solidFill>
              </a:rPr>
            </a:br>
            <a:r>
              <a:rPr lang="es-ES" sz="6000" b="1" i="1" dirty="0">
                <a:solidFill>
                  <a:srgbClr val="FF0000"/>
                </a:solidFill>
              </a:rPr>
              <a:t>TESOROS </a:t>
            </a:r>
            <a:r>
              <a:rPr lang="es-ES" sz="6000" b="1" i="1" dirty="0"/>
              <a:t>que guardamos hace</a:t>
            </a:r>
            <a:br>
              <a:rPr lang="es-ES" sz="6000" b="1" i="1" dirty="0"/>
            </a:br>
            <a:r>
              <a:rPr lang="es-ES" sz="6000" b="1" i="1" dirty="0"/>
              <a:t>mucho tiempo</a:t>
            </a:r>
            <a:br>
              <a:rPr lang="es-ES" sz="5400" b="1" dirty="0">
                <a:solidFill>
                  <a:srgbClr val="FF0000"/>
                </a:solidFill>
              </a:rPr>
            </a:br>
            <a:br>
              <a:rPr lang="es-ES" sz="6700" b="1" dirty="0">
                <a:solidFill>
                  <a:srgbClr val="FF0000"/>
                </a:solidFill>
              </a:rPr>
            </a:br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C38A84E-472D-4229-BC6C-F2C111851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8619" y="3123297"/>
            <a:ext cx="5794761" cy="3452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46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6" descr="Imagen que contiene edificio, exterior, cielo, suelo&#10;&#10;Descripción generada con confianza muy alta">
            <a:extLst>
              <a:ext uri="{FF2B5EF4-FFF2-40B4-BE49-F238E27FC236}">
                <a16:creationId xmlns:a16="http://schemas.microsoft.com/office/drawing/2014/main" id="{B8C2E4CE-AF7A-4AE3-8049-A729B3314F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"/>
          <a:stretch/>
        </p:blipFill>
        <p:spPr>
          <a:xfrm>
            <a:off x="0" y="0"/>
            <a:ext cx="12192000" cy="685803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D65EBCC-3A28-43F7-880D-4027482C1563}"/>
              </a:ext>
            </a:extLst>
          </p:cNvPr>
          <p:cNvSpPr txBox="1"/>
          <p:nvPr/>
        </p:nvSpPr>
        <p:spPr>
          <a:xfrm>
            <a:off x="577048" y="541538"/>
            <a:ext cx="6462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dirty="0"/>
              <a:t>VALOR HISTÓRICO</a:t>
            </a: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358516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3" descr="Imagen que contiene edificio, persona, exterior, calle&#10;&#10;Descripción generada con confianza muy alta">
            <a:extLst>
              <a:ext uri="{FF2B5EF4-FFF2-40B4-BE49-F238E27FC236}">
                <a16:creationId xmlns:a16="http://schemas.microsoft.com/office/drawing/2014/main" id="{0D9AA831-9624-4BBA-9B82-DA0ADEB304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3909" b="13975"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65369D0C-B183-41DD-BEDF-470234F7772E}"/>
              </a:ext>
            </a:extLst>
          </p:cNvPr>
          <p:cNvSpPr txBox="1"/>
          <p:nvPr/>
        </p:nvSpPr>
        <p:spPr>
          <a:xfrm>
            <a:off x="372862" y="284085"/>
            <a:ext cx="55100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dirty="0">
                <a:solidFill>
                  <a:schemeClr val="bg1"/>
                </a:solidFill>
              </a:rPr>
              <a:t>CUENTA UNA HISTORIA</a:t>
            </a: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28040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 descr="Imagen que contiene edificio, cielo, exterior, grande&#10;&#10;Descripción generada con confianza muy alta">
            <a:extLst>
              <a:ext uri="{FF2B5EF4-FFF2-40B4-BE49-F238E27FC236}">
                <a16:creationId xmlns:a16="http://schemas.microsoft.com/office/drawing/2014/main" id="{DA5DEC15-1453-4414-A12F-26016D16B3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78C1E5C-A517-4F3B-8A5E-73433ED84B88}"/>
              </a:ext>
            </a:extLst>
          </p:cNvPr>
          <p:cNvSpPr txBox="1"/>
          <p:nvPr/>
        </p:nvSpPr>
        <p:spPr>
          <a:xfrm>
            <a:off x="372862" y="319596"/>
            <a:ext cx="6462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dirty="0"/>
              <a:t>VALOR ARTÍSTICO</a:t>
            </a: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8245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 descr="Imagen que contiene interior, edificio&#10;&#10;Descripción generada con confianza alta">
            <a:extLst>
              <a:ext uri="{FF2B5EF4-FFF2-40B4-BE49-F238E27FC236}">
                <a16:creationId xmlns:a16="http://schemas.microsoft.com/office/drawing/2014/main" id="{9B9BB2C2-26D4-47D9-BEF0-2575C6DC87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" r="3723"/>
          <a:stretch/>
        </p:blipFill>
        <p:spPr>
          <a:xfrm>
            <a:off x="3043182" y="10"/>
            <a:ext cx="6105635" cy="685799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F7F05B5-F94B-4709-BC0A-91330F0A0CBE}"/>
              </a:ext>
            </a:extLst>
          </p:cNvPr>
          <p:cNvSpPr txBox="1"/>
          <p:nvPr/>
        </p:nvSpPr>
        <p:spPr>
          <a:xfrm>
            <a:off x="443881" y="452761"/>
            <a:ext cx="6462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dirty="0"/>
              <a:t>OBRA ÚNICA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305717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rcador de contenido 4">
            <a:extLst>
              <a:ext uri="{FF2B5EF4-FFF2-40B4-BE49-F238E27FC236}">
                <a16:creationId xmlns:a16="http://schemas.microsoft.com/office/drawing/2014/main" id="{DC464637-27CA-47F4-81B9-846461B9BE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59" r="1" b="5343"/>
          <a:stretch/>
        </p:blipFill>
        <p:spPr>
          <a:xfrm>
            <a:off x="4341181" y="402311"/>
            <a:ext cx="7645547" cy="61659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13BF702-9429-44FF-A1D4-FEB3A24CD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272" y="1376039"/>
            <a:ext cx="4282751" cy="3229421"/>
          </a:xfrm>
        </p:spPr>
        <p:txBody>
          <a:bodyPr>
            <a:normAutofit fontScale="90000"/>
          </a:bodyPr>
          <a:lstStyle/>
          <a:p>
            <a:r>
              <a:rPr lang="es-ES" sz="8000" b="1" cap="all" dirty="0">
                <a:solidFill>
                  <a:srgbClr val="FF0000"/>
                </a:solidFill>
              </a:rPr>
              <a:t>mi ciudad</a:t>
            </a:r>
            <a:br>
              <a:rPr lang="es-ES" sz="4000" b="1" cap="all" dirty="0"/>
            </a:br>
            <a:br>
              <a:rPr lang="es-ES" sz="3600" b="1" cap="all" dirty="0"/>
            </a:br>
            <a:r>
              <a:rPr lang="es-ES" b="1" cap="all" dirty="0"/>
              <a:t>TIENE MUCHOS</a:t>
            </a:r>
            <a:br>
              <a:rPr lang="es-ES" b="1" cap="all" dirty="0"/>
            </a:br>
            <a:r>
              <a:rPr lang="es-ES" b="1" cap="all" dirty="0">
                <a:solidFill>
                  <a:srgbClr val="FF0000"/>
                </a:solidFill>
              </a:rPr>
              <a:t>TESOROS</a:t>
            </a:r>
            <a:r>
              <a:rPr lang="es-ES" b="1" cap="all" dirty="0"/>
              <a:t>:</a:t>
            </a:r>
            <a:br>
              <a:rPr lang="es-ES" b="1" cap="all" dirty="0"/>
            </a:br>
            <a:br>
              <a:rPr lang="es-ES" b="1" cap="all" dirty="0"/>
            </a:br>
            <a:r>
              <a:rPr lang="es-ES" b="1" cap="all" dirty="0"/>
              <a:t>LOS </a:t>
            </a:r>
            <a:r>
              <a:rPr lang="es-ES" b="1" cap="all" dirty="0">
                <a:solidFill>
                  <a:srgbClr val="FF0000"/>
                </a:solidFill>
              </a:rPr>
              <a:t>MONUMENTOS</a:t>
            </a:r>
            <a:br>
              <a:rPr lang="es-ES" b="1" dirty="0"/>
            </a:br>
            <a:br>
              <a:rPr lang="es-ES" sz="1600" b="1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452205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7C23881D-CED6-44E6-A91B-FAAF8F2618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615" y="-3969"/>
            <a:ext cx="4574646" cy="6861969"/>
          </a:xfr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89B7A8B-D585-4957-9DB4-90194C83B9BD}"/>
              </a:ext>
            </a:extLst>
          </p:cNvPr>
          <p:cNvSpPr txBox="1"/>
          <p:nvPr/>
        </p:nvSpPr>
        <p:spPr>
          <a:xfrm>
            <a:off x="399494" y="435006"/>
            <a:ext cx="6462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dirty="0"/>
              <a:t>VALOR SIMBÓLICO </a:t>
            </a: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0740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 descr="Imagen que contiene cielo, foto, exterior&#10;&#10;Descripción generada con confianza muy alta">
            <a:extLst>
              <a:ext uri="{FF2B5EF4-FFF2-40B4-BE49-F238E27FC236}">
                <a16:creationId xmlns:a16="http://schemas.microsoft.com/office/drawing/2014/main" id="{1158471A-73FE-432F-87F2-8D1A8DDC31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7" t="23394" r="11111" b="1899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1A126E3-A74E-4CBD-B864-1A9DCDA8C1FF}"/>
              </a:ext>
            </a:extLst>
          </p:cNvPr>
          <p:cNvSpPr txBox="1"/>
          <p:nvPr/>
        </p:nvSpPr>
        <p:spPr>
          <a:xfrm>
            <a:off x="577048" y="541538"/>
            <a:ext cx="6462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dirty="0"/>
              <a:t>ICONO</a:t>
            </a: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58376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magen que contiene exterior, suelo, edificio, hierba&#10;&#10;Descripción generada con confianza muy alta">
            <a:extLst>
              <a:ext uri="{FF2B5EF4-FFF2-40B4-BE49-F238E27FC236}">
                <a16:creationId xmlns:a16="http://schemas.microsoft.com/office/drawing/2014/main" id="{31B3473F-9C46-4D25-A76C-5F36336DFEF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1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4F888A4-C3AA-4AB1-A60C-FC9D83C424A8}"/>
              </a:ext>
            </a:extLst>
          </p:cNvPr>
          <p:cNvSpPr txBox="1"/>
          <p:nvPr/>
        </p:nvSpPr>
        <p:spPr>
          <a:xfrm>
            <a:off x="2263805" y="506028"/>
            <a:ext cx="6462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dirty="0"/>
              <a:t>VALOR SOCIAL</a:t>
            </a: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04324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 descr="Imagen que contiene cielo, edificio, persona, exterior&#10;&#10;Descripción generada con confianza muy alta">
            <a:extLst>
              <a:ext uri="{FF2B5EF4-FFF2-40B4-BE49-F238E27FC236}">
                <a16:creationId xmlns:a16="http://schemas.microsoft.com/office/drawing/2014/main" id="{6BF9EAA3-4A7E-43DD-8C1D-136823E950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5625" b="1"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F6694A6-F41C-48E0-BAC6-F72C8E2BA051}"/>
              </a:ext>
            </a:extLst>
          </p:cNvPr>
          <p:cNvSpPr txBox="1"/>
          <p:nvPr/>
        </p:nvSpPr>
        <p:spPr>
          <a:xfrm>
            <a:off x="994298" y="426130"/>
            <a:ext cx="6462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dirty="0">
                <a:solidFill>
                  <a:schemeClr val="bg1"/>
                </a:solidFill>
              </a:rPr>
              <a:t>IDENTIDAD</a:t>
            </a: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573932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2FBFFA-3594-4251-A459-5ECE775B1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147" y="571419"/>
            <a:ext cx="11631706" cy="2926383"/>
          </a:xfrm>
        </p:spPr>
        <p:txBody>
          <a:bodyPr>
            <a:normAutofit/>
          </a:bodyPr>
          <a:lstStyle/>
          <a:p>
            <a:pPr algn="ctr"/>
            <a:r>
              <a:rPr lang="es-ES" sz="7200" b="1" dirty="0">
                <a:solidFill>
                  <a:srgbClr val="FF0000"/>
                </a:solidFill>
              </a:rPr>
              <a:t>RESPONSABILIDAD  DE  TODOS</a:t>
            </a:r>
            <a:br>
              <a:rPr lang="es-ES" sz="7800" b="1" dirty="0">
                <a:solidFill>
                  <a:srgbClr val="FF0000"/>
                </a:solidFill>
              </a:rPr>
            </a:br>
            <a:r>
              <a:rPr lang="es-ES" sz="5400" b="1" i="1" dirty="0">
                <a:solidFill>
                  <a:srgbClr val="FF0000"/>
                </a:solidFill>
              </a:rPr>
              <a:t>NUESTROS </a:t>
            </a:r>
            <a:r>
              <a:rPr lang="es-ES" sz="5400" b="1" i="1" dirty="0"/>
              <a:t>para disfrutarlos y cuidarlos</a:t>
            </a:r>
            <a:br>
              <a:rPr lang="es-ES" i="1" dirty="0"/>
            </a:br>
            <a:endParaRPr lang="es-ES" i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80A9109-F5C2-4213-8AD4-6D06A932F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1372" y="3122212"/>
            <a:ext cx="4429256" cy="3661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6441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FB377BE-DB8D-45F2-AA3C-9270731B40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671" b="2607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C2B702E-1C89-468C-B5CB-5FE7AECABAB0}"/>
              </a:ext>
            </a:extLst>
          </p:cNvPr>
          <p:cNvSpPr txBox="1"/>
          <p:nvPr/>
        </p:nvSpPr>
        <p:spPr>
          <a:xfrm>
            <a:off x="594802" y="213064"/>
            <a:ext cx="6462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dirty="0"/>
              <a:t>IMPORTANTES</a:t>
            </a: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571244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BB85C6-F02C-4B2B-9C7E-7199FE8D7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461CA6-5634-4EA8-A968-38E6D9FB8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DB5063F-9589-4371-9A26-E2DCB01EDE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91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AEA5668C-86A5-473A-949A-25E12C391783}"/>
              </a:ext>
            </a:extLst>
          </p:cNvPr>
          <p:cNvSpPr txBox="1"/>
          <p:nvPr/>
        </p:nvSpPr>
        <p:spPr>
          <a:xfrm>
            <a:off x="612558" y="230188"/>
            <a:ext cx="6462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dirty="0">
                <a:solidFill>
                  <a:schemeClr val="bg1"/>
                </a:solidFill>
              </a:rPr>
              <a:t>CONOCERLOS</a:t>
            </a: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1700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rcador de contenido 4">
            <a:extLst>
              <a:ext uri="{FF2B5EF4-FFF2-40B4-BE49-F238E27FC236}">
                <a16:creationId xmlns:a16="http://schemas.microsoft.com/office/drawing/2014/main" id="{5300CBDA-84C9-4BF8-8BBA-01A9EB04B5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4826" r="-3" b="57627"/>
          <a:stretch/>
        </p:blipFill>
        <p:spPr>
          <a:xfrm>
            <a:off x="0" y="10"/>
            <a:ext cx="12192000" cy="6857990"/>
          </a:xfrm>
          <a:prstGeom prst="rect">
            <a:avLst/>
          </a:prstGeom>
          <a:effectLst/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EFADEF5-759C-4393-B195-D51CECEC2738}"/>
              </a:ext>
            </a:extLst>
          </p:cNvPr>
          <p:cNvSpPr txBox="1"/>
          <p:nvPr/>
        </p:nvSpPr>
        <p:spPr>
          <a:xfrm>
            <a:off x="399494" y="435006"/>
            <a:ext cx="6462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dirty="0"/>
              <a:t>NUESTROS</a:t>
            </a: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21629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 descr="Imagen que contiene persona, exterior, cielo, edificio&#10;&#10;Descripción generada con confianza muy alta">
            <a:extLst>
              <a:ext uri="{FF2B5EF4-FFF2-40B4-BE49-F238E27FC236}">
                <a16:creationId xmlns:a16="http://schemas.microsoft.com/office/drawing/2014/main" id="{CE24C91C-746A-4003-A1D5-BA87D4AF59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7" b="17362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AB86C54-EE35-41CD-B6AF-57E679ADD412}"/>
              </a:ext>
            </a:extLst>
          </p:cNvPr>
          <p:cNvSpPr txBox="1"/>
          <p:nvPr/>
        </p:nvSpPr>
        <p:spPr>
          <a:xfrm>
            <a:off x="301840" y="435005"/>
            <a:ext cx="6462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dirty="0">
                <a:solidFill>
                  <a:schemeClr val="bg1"/>
                </a:solidFill>
              </a:rPr>
              <a:t>QUERERLOS</a:t>
            </a: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44991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rcador de contenido 8" descr="Imagen que contiene edificio, cielo, exterior, carretera&#10;&#10;Descripción generada con confianza muy alta">
            <a:extLst>
              <a:ext uri="{FF2B5EF4-FFF2-40B4-BE49-F238E27FC236}">
                <a16:creationId xmlns:a16="http://schemas.microsoft.com/office/drawing/2014/main" id="{844404AD-195C-4781-897A-9E3D9E0C68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2" r="361" b="15469"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C1F0CF1-BA55-4147-9CAD-D115433937C6}"/>
              </a:ext>
            </a:extLst>
          </p:cNvPr>
          <p:cNvSpPr txBox="1"/>
          <p:nvPr/>
        </p:nvSpPr>
        <p:spPr>
          <a:xfrm>
            <a:off x="408372" y="381740"/>
            <a:ext cx="6462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dirty="0"/>
              <a:t>DE TODOS</a:t>
            </a: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6340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2FBFFA-3594-4251-A459-5ECE775B1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147" y="685639"/>
            <a:ext cx="11631706" cy="3167270"/>
          </a:xfrm>
        </p:spPr>
        <p:txBody>
          <a:bodyPr>
            <a:normAutofit/>
          </a:bodyPr>
          <a:lstStyle/>
          <a:p>
            <a:pPr algn="ctr"/>
            <a:r>
              <a:rPr lang="es-ES" sz="8000" b="1" dirty="0">
                <a:solidFill>
                  <a:srgbClr val="FF0000"/>
                </a:solidFill>
              </a:rPr>
              <a:t>¿QUÉ SON LOS MONUMENTOS?</a:t>
            </a:r>
            <a:br>
              <a:rPr lang="es-ES" dirty="0"/>
            </a:br>
            <a:endParaRPr lang="es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44F9E80-2D8E-415F-A7C6-A3AF71316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5270" y="3053305"/>
            <a:ext cx="3819048" cy="34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0695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3" descr="Imagen que contiene interior, techo, edificio, mesa&#10;&#10;Descripción generada con confianza muy alta">
            <a:extLst>
              <a:ext uri="{FF2B5EF4-FFF2-40B4-BE49-F238E27FC236}">
                <a16:creationId xmlns:a16="http://schemas.microsoft.com/office/drawing/2014/main" id="{A4DE9556-CF66-4941-96DD-80E878D4ED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1DEDD30-C14F-40CB-8AD7-AADA2F9F5420}"/>
              </a:ext>
            </a:extLst>
          </p:cNvPr>
          <p:cNvSpPr txBox="1"/>
          <p:nvPr/>
        </p:nvSpPr>
        <p:spPr>
          <a:xfrm>
            <a:off x="408371" y="559294"/>
            <a:ext cx="74039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dirty="0">
                <a:solidFill>
                  <a:schemeClr val="bg1"/>
                </a:solidFill>
              </a:rPr>
              <a:t>DISFRUTARLOS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64199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 descr="Imagen que contiene hierba, cielo, exterior, edificio&#10;&#10;Descripción generada con confianza muy alta">
            <a:extLst>
              <a:ext uri="{FF2B5EF4-FFF2-40B4-BE49-F238E27FC236}">
                <a16:creationId xmlns:a16="http://schemas.microsoft.com/office/drawing/2014/main" id="{B2636EA2-0310-44D3-AFDE-7AC1BFA8D1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4" t="15752" r="3944" b="14107"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6899FEE6-06FE-41DF-8597-E7E88AF238DB}"/>
              </a:ext>
            </a:extLst>
          </p:cNvPr>
          <p:cNvSpPr txBox="1"/>
          <p:nvPr/>
        </p:nvSpPr>
        <p:spPr>
          <a:xfrm>
            <a:off x="479393" y="470517"/>
            <a:ext cx="6462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dirty="0"/>
              <a:t>ANTIGUOS</a:t>
            </a: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7744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magen que contiene hierba, cielo, exterior, edificio&#10;&#10;Descripción generada con confianza muy alta">
            <a:extLst>
              <a:ext uri="{FF2B5EF4-FFF2-40B4-BE49-F238E27FC236}">
                <a16:creationId xmlns:a16="http://schemas.microsoft.com/office/drawing/2014/main" id="{F6D01E89-3F5B-4BEE-B0F6-2013B0A17E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92" t="44171" r="22691" b="2665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7F844FB-6189-49CE-A152-C2F9080E466C}"/>
              </a:ext>
            </a:extLst>
          </p:cNvPr>
          <p:cNvSpPr txBox="1"/>
          <p:nvPr/>
        </p:nvSpPr>
        <p:spPr>
          <a:xfrm>
            <a:off x="399494" y="435006"/>
            <a:ext cx="6462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dirty="0">
                <a:solidFill>
                  <a:schemeClr val="bg1"/>
                </a:solidFill>
              </a:rPr>
              <a:t>CUIDARLOS</a:t>
            </a: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575882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22CECB83-E42D-4FDB-9DA5-962D32138281}"/>
              </a:ext>
            </a:extLst>
          </p:cNvPr>
          <p:cNvSpPr txBox="1"/>
          <p:nvPr/>
        </p:nvSpPr>
        <p:spPr>
          <a:xfrm>
            <a:off x="479393" y="470517"/>
            <a:ext cx="6462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dirty="0"/>
              <a:t>FUTURO</a:t>
            </a:r>
            <a:br>
              <a:rPr lang="es-ES" dirty="0"/>
            </a:br>
            <a:endParaRPr lang="es-E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1273E89-8D48-4F9E-A704-7BFF128C82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48" t="6861" r="11234" b="23606"/>
          <a:stretch/>
        </p:blipFill>
        <p:spPr>
          <a:xfrm>
            <a:off x="3280228" y="0"/>
            <a:ext cx="54271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889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C50DF4FB-3FD9-4A6F-B208-F03D62F6F46C}"/>
              </a:ext>
            </a:extLst>
          </p:cNvPr>
          <p:cNvSpPr txBox="1"/>
          <p:nvPr/>
        </p:nvSpPr>
        <p:spPr>
          <a:xfrm>
            <a:off x="479393" y="470517"/>
            <a:ext cx="6462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dirty="0"/>
              <a:t>TRANSMITIR</a:t>
            </a:r>
            <a:br>
              <a:rPr lang="es-ES" dirty="0"/>
            </a:br>
            <a:endParaRPr lang="es-E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E2BFD70-D8F8-4D30-95E4-758272D751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73" t="11206" r="5176" b="20777"/>
          <a:stretch/>
        </p:blipFill>
        <p:spPr>
          <a:xfrm>
            <a:off x="3546788" y="0"/>
            <a:ext cx="54414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9030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0F5EDF1-A62E-4BF3-9FAF-A7EF3B9417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467" y="0"/>
            <a:ext cx="96910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8664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2FBFFA-3594-4251-A459-5ECE775B1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941" y="685639"/>
            <a:ext cx="11631706" cy="2169528"/>
          </a:xfrm>
        </p:spPr>
        <p:txBody>
          <a:bodyPr>
            <a:normAutofit/>
          </a:bodyPr>
          <a:lstStyle/>
          <a:p>
            <a:pPr algn="ctr"/>
            <a:r>
              <a:rPr lang="es-ES" b="1" dirty="0"/>
              <a:t>El Patrimonio Cultural está en tu A.D.N.:</a:t>
            </a:r>
            <a:br>
              <a:rPr lang="es-ES" b="1" dirty="0"/>
            </a:br>
            <a:r>
              <a:rPr lang="es-ES" b="1" dirty="0"/>
              <a:t>Conócelo, quiérelo, cuídalo, disfrútalo, transmítelo!! </a:t>
            </a:r>
            <a:br>
              <a:rPr lang="es-ES" dirty="0"/>
            </a:br>
            <a:endParaRPr lang="es-ES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1EE29672-77FA-4104-8156-7FC9EA4159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910" y="2616320"/>
            <a:ext cx="6170180" cy="3966678"/>
          </a:xfrm>
        </p:spPr>
      </p:pic>
    </p:spTree>
    <p:extLst>
      <p:ext uri="{BB962C8B-B14F-4D97-AF65-F5344CB8AC3E}">
        <p14:creationId xmlns:p14="http://schemas.microsoft.com/office/powerpoint/2010/main" val="2299014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2FBFFA-3594-4251-A459-5ECE775B1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941" y="685637"/>
            <a:ext cx="11631706" cy="464984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2000" b="1" dirty="0"/>
            </a:br>
            <a:r>
              <a:rPr lang="es-ES" sz="8700" b="1" dirty="0">
                <a:solidFill>
                  <a:srgbClr val="FF0000"/>
                </a:solidFill>
              </a:rPr>
              <a:t>CONSTRUCCIONES</a:t>
            </a:r>
            <a:br>
              <a:rPr lang="es-ES" sz="7200" b="1" dirty="0">
                <a:solidFill>
                  <a:srgbClr val="FF0000"/>
                </a:solidFill>
              </a:rPr>
            </a:br>
            <a:r>
              <a:rPr lang="es-ES" sz="6000" b="1" i="1" dirty="0">
                <a:solidFill>
                  <a:srgbClr val="FF0000"/>
                </a:solidFill>
              </a:rPr>
              <a:t>REGALOS </a:t>
            </a:r>
            <a:r>
              <a:rPr lang="es-ES" sz="6000" b="1" i="1" dirty="0"/>
              <a:t>que nos hace nuestra ciudad</a:t>
            </a:r>
            <a:br>
              <a:rPr lang="es-ES" sz="7200" b="1" dirty="0"/>
            </a:br>
            <a:br>
              <a:rPr lang="es-ES" sz="8000" b="1" dirty="0"/>
            </a:br>
            <a:br>
              <a:rPr lang="es-ES" sz="6600" dirty="0"/>
            </a:br>
            <a:br>
              <a:rPr lang="es-ES" dirty="0"/>
            </a:br>
            <a:endParaRPr lang="es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6D32A87-D261-4808-9ADB-5C65340566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1079" y="3282814"/>
            <a:ext cx="3023061" cy="3108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023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 descr="Imagen que contiene edificio, cielo, exterior&#10;&#10;Descripción generada con confianza muy alta">
            <a:extLst>
              <a:ext uri="{FF2B5EF4-FFF2-40B4-BE49-F238E27FC236}">
                <a16:creationId xmlns:a16="http://schemas.microsoft.com/office/drawing/2014/main" id="{86DBF587-ACA8-4985-A602-DEBE1FDCEC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48"/>
          <a:stretch/>
        </p:blipFill>
        <p:spPr>
          <a:xfrm>
            <a:off x="0" y="0"/>
            <a:ext cx="12253402" cy="6858000"/>
          </a:xfr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3607075-561C-4E1C-98C2-C5CC49567E51}"/>
              </a:ext>
            </a:extLst>
          </p:cNvPr>
          <p:cNvSpPr txBox="1"/>
          <p:nvPr/>
        </p:nvSpPr>
        <p:spPr>
          <a:xfrm>
            <a:off x="363985" y="239697"/>
            <a:ext cx="9507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dirty="0"/>
              <a:t>ÚNICAS  Y  RECONOCIBLES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23630485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rcador de contenido 7" descr="Imagen que contiene edificio, cielo, exterior, antiguo&#10;&#10;Descripción generada con confianza muy alta">
            <a:extLst>
              <a:ext uri="{FF2B5EF4-FFF2-40B4-BE49-F238E27FC236}">
                <a16:creationId xmlns:a16="http://schemas.microsoft.com/office/drawing/2014/main" id="{55DD8419-A550-4F9D-9B21-A99B1F5C79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EFA7770-8EC6-4947-8AF0-25593294692F}"/>
              </a:ext>
            </a:extLst>
          </p:cNvPr>
          <p:cNvSpPr txBox="1"/>
          <p:nvPr/>
        </p:nvSpPr>
        <p:spPr>
          <a:xfrm>
            <a:off x="363985" y="239697"/>
            <a:ext cx="9507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dirty="0"/>
              <a:t>EDIFICIOS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4184146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 descr="Imagen que contiene edificio, exterior, cielo&#10;&#10;Descripción generada con confianza alta">
            <a:extLst>
              <a:ext uri="{FF2B5EF4-FFF2-40B4-BE49-F238E27FC236}">
                <a16:creationId xmlns:a16="http://schemas.microsoft.com/office/drawing/2014/main" id="{4CB2110E-B7EE-4135-976C-C3FD1ABD29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0" t="11652" r="29515" b="30652"/>
          <a:stretch/>
        </p:blipFill>
        <p:spPr>
          <a:xfrm rot="5400000">
            <a:off x="2345036" y="860116"/>
            <a:ext cx="6857996" cy="513776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31EF4ED-62F2-49C4-A244-205907BA86FB}"/>
              </a:ext>
            </a:extLst>
          </p:cNvPr>
          <p:cNvSpPr txBox="1"/>
          <p:nvPr/>
        </p:nvSpPr>
        <p:spPr>
          <a:xfrm>
            <a:off x="363985" y="239697"/>
            <a:ext cx="9507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dirty="0"/>
              <a:t>ESCULTURAS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3027521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2FBFFA-3594-4251-A459-5ECE775B1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488271"/>
            <a:ext cx="11901714" cy="5743852"/>
          </a:xfrm>
        </p:spPr>
        <p:txBody>
          <a:bodyPr>
            <a:normAutofit/>
          </a:bodyPr>
          <a:lstStyle/>
          <a:p>
            <a:pPr algn="ctr"/>
            <a:r>
              <a:rPr lang="es-ES" sz="7800" b="1" dirty="0">
                <a:solidFill>
                  <a:srgbClr val="FF0000"/>
                </a:solidFill>
              </a:rPr>
              <a:t>RECUERDOS</a:t>
            </a:r>
            <a:br>
              <a:rPr lang="es-ES" sz="7800" b="1" dirty="0">
                <a:solidFill>
                  <a:srgbClr val="FF0000"/>
                </a:solidFill>
              </a:rPr>
            </a:br>
            <a:r>
              <a:rPr lang="es-ES" sz="5400" b="1" i="1" dirty="0">
                <a:solidFill>
                  <a:srgbClr val="FF0000"/>
                </a:solidFill>
              </a:rPr>
              <a:t>CUENTAN HISTORIAS </a:t>
            </a:r>
            <a:r>
              <a:rPr lang="es-ES" sz="5400" b="1" i="1" dirty="0"/>
              <a:t>importantes para nosotros</a:t>
            </a:r>
            <a:br>
              <a:rPr lang="es-ES" sz="6700" b="1" dirty="0">
                <a:solidFill>
                  <a:srgbClr val="FF0000"/>
                </a:solidFill>
              </a:rPr>
            </a:br>
            <a:br>
              <a:rPr lang="es-ES" sz="6700" b="1" dirty="0">
                <a:solidFill>
                  <a:srgbClr val="FF0000"/>
                </a:solidFill>
              </a:rPr>
            </a:br>
            <a:br>
              <a:rPr lang="es-ES" sz="6700" dirty="0"/>
            </a:br>
            <a:endParaRPr lang="es-ES" sz="67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A4D73AC-C8B1-4B14-9B52-AFA3135E5F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964"/>
          <a:stretch/>
        </p:blipFill>
        <p:spPr>
          <a:xfrm>
            <a:off x="4234005" y="3208671"/>
            <a:ext cx="3436302" cy="364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3113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 descr="Imagen que contiene cielo, exterior, edificio, hierba&#10;&#10;Descripción generada con confianza muy alta">
            <a:extLst>
              <a:ext uri="{FF2B5EF4-FFF2-40B4-BE49-F238E27FC236}">
                <a16:creationId xmlns:a16="http://schemas.microsoft.com/office/drawing/2014/main" id="{94503C7A-C1BE-40F7-ABBC-8B5B7492E5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" t="11923" r="-161" b="391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AFB5D19-4DEA-47B0-9C77-68C9A7C53CA9}"/>
              </a:ext>
            </a:extLst>
          </p:cNvPr>
          <p:cNvSpPr txBox="1"/>
          <p:nvPr/>
        </p:nvSpPr>
        <p:spPr>
          <a:xfrm>
            <a:off x="168675" y="292964"/>
            <a:ext cx="10520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dirty="0"/>
              <a:t>NOS RECUERDAN…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21356058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1631</TotalTime>
  <Words>106</Words>
  <Application>Microsoft Office PowerPoint</Application>
  <PresentationFormat>Panorámica</PresentationFormat>
  <Paragraphs>60</Paragraphs>
  <Slides>36</Slides>
  <Notes>25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Tema de Office</vt:lpstr>
      <vt:lpstr>PROYECTO ESTABLE DE EDUCACIÓN INFANTIL:  “Los tesoros de mi ciudad: Los Monumentos”   </vt:lpstr>
      <vt:lpstr>mi ciudad  TIENE MUCHOS TESOROS:  LOS MONUMENTOS  </vt:lpstr>
      <vt:lpstr>¿QUÉ SON LOS MONUMENTOS? </vt:lpstr>
      <vt:lpstr> CONSTRUCCIONES REGALOS que nos hace nuestra ciudad    </vt:lpstr>
      <vt:lpstr>Presentación de PowerPoint</vt:lpstr>
      <vt:lpstr>Presentación de PowerPoint</vt:lpstr>
      <vt:lpstr>Presentación de PowerPoint</vt:lpstr>
      <vt:lpstr>RECUERDOS CUENTAN HISTORIAS importantes para nosotros 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VALIOSOS TESOROS que guardamos hace mucho tiempo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RESPONSABILIDAD  DE  TODOS NUESTROS para disfrutarlos y cuidarlos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Patrimonio Cultural está en tu A.D.N.: Conócelo, quiérelo, cuídalo, disfrútalo, transmítelo!!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Lola</dc:creator>
  <cp:lastModifiedBy>Lola</cp:lastModifiedBy>
  <cp:revision>38</cp:revision>
  <cp:lastPrinted>2018-01-23T11:35:37Z</cp:lastPrinted>
  <dcterms:created xsi:type="dcterms:W3CDTF">2018-01-16T17:21:02Z</dcterms:created>
  <dcterms:modified xsi:type="dcterms:W3CDTF">2019-10-14T13:55:53Z</dcterms:modified>
</cp:coreProperties>
</file>